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4AE80A-B202-4926-8482-F98631D7C9B0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4C0F6F3-231A-46A6-97F8-4062CB25059A}">
      <dgm:prSet phldrT="[Text]"/>
      <dgm:spPr/>
      <dgm:t>
        <a:bodyPr/>
        <a:lstStyle/>
        <a:p>
          <a:r>
            <a:rPr lang="ro-RO" dirty="0" smtClean="0"/>
            <a:t>GI</a:t>
          </a:r>
          <a:endParaRPr lang="en-US" dirty="0"/>
        </a:p>
      </dgm:t>
    </dgm:pt>
    <dgm:pt modelId="{A51A9B8F-EF14-41AA-9A52-8655F352249A}" type="parTrans" cxnId="{382C2F8E-3A5C-4E89-BEE6-03F6C4084FDC}">
      <dgm:prSet/>
      <dgm:spPr/>
      <dgm:t>
        <a:bodyPr/>
        <a:lstStyle/>
        <a:p>
          <a:endParaRPr lang="en-US"/>
        </a:p>
      </dgm:t>
    </dgm:pt>
    <dgm:pt modelId="{6113F6A8-2C64-4873-84F7-3C238DB2EEDC}" type="sibTrans" cxnId="{382C2F8E-3A5C-4E89-BEE6-03F6C4084FDC}">
      <dgm:prSet/>
      <dgm:spPr/>
      <dgm:t>
        <a:bodyPr/>
        <a:lstStyle/>
        <a:p>
          <a:endParaRPr lang="en-US"/>
        </a:p>
      </dgm:t>
    </dgm:pt>
    <dgm:pt modelId="{6EE4C958-87D9-40A7-9165-B546F897F21D}">
      <dgm:prSet phldrT="[Text]"/>
      <dgm:spPr/>
      <dgm:t>
        <a:bodyPr/>
        <a:lstStyle/>
        <a:p>
          <a:r>
            <a:rPr lang="ro-RO" dirty="0" smtClean="0"/>
            <a:t>GIA, GIE, GIO, GIU, GIĂ</a:t>
          </a:r>
          <a:endParaRPr lang="en-US" dirty="0"/>
        </a:p>
      </dgm:t>
    </dgm:pt>
    <dgm:pt modelId="{7D0356B0-F7D7-44EE-A99A-208541F250C8}" type="parTrans" cxnId="{33F00378-96C0-4AE7-932A-84FA03D53DF7}">
      <dgm:prSet/>
      <dgm:spPr/>
      <dgm:t>
        <a:bodyPr/>
        <a:lstStyle/>
        <a:p>
          <a:endParaRPr lang="en-US"/>
        </a:p>
      </dgm:t>
    </dgm:pt>
    <dgm:pt modelId="{1D80BF64-94CF-4B73-A203-F7C5B44B1B78}" type="sibTrans" cxnId="{33F00378-96C0-4AE7-932A-84FA03D53DF7}">
      <dgm:prSet/>
      <dgm:spPr/>
      <dgm:t>
        <a:bodyPr/>
        <a:lstStyle/>
        <a:p>
          <a:endParaRPr lang="en-US"/>
        </a:p>
      </dgm:t>
    </dgm:pt>
    <dgm:pt modelId="{D48B3991-B642-4688-B051-B45B4384743D}">
      <dgm:prSet phldrT="[Text]"/>
      <dgm:spPr/>
      <dgm:t>
        <a:bodyPr/>
        <a:lstStyle/>
        <a:p>
          <a:r>
            <a:rPr lang="ro-RO" dirty="0" smtClean="0"/>
            <a:t>-GI-</a:t>
          </a:r>
          <a:endParaRPr lang="en-US" dirty="0"/>
        </a:p>
      </dgm:t>
    </dgm:pt>
    <dgm:pt modelId="{95F9AF61-5E7A-4C1E-A7BF-5EF60210F03B}" type="parTrans" cxnId="{51D14DC8-6DAC-4AAD-A18E-96558C4076F1}">
      <dgm:prSet/>
      <dgm:spPr/>
      <dgm:t>
        <a:bodyPr/>
        <a:lstStyle/>
        <a:p>
          <a:endParaRPr lang="en-US"/>
        </a:p>
      </dgm:t>
    </dgm:pt>
    <dgm:pt modelId="{98732DA6-D473-4F7A-B13D-37F76F3BBB8F}" type="sibTrans" cxnId="{51D14DC8-6DAC-4AAD-A18E-96558C4076F1}">
      <dgm:prSet/>
      <dgm:spPr/>
      <dgm:t>
        <a:bodyPr/>
        <a:lstStyle/>
        <a:p>
          <a:endParaRPr lang="en-US"/>
        </a:p>
      </dgm:t>
    </dgm:pt>
    <dgm:pt modelId="{A8398CB5-20AF-4A0A-B73B-644DBD71EFDA}">
      <dgm:prSet phldrT="[Text]"/>
      <dgm:spPr/>
      <dgm:t>
        <a:bodyPr/>
        <a:lstStyle/>
        <a:p>
          <a:r>
            <a:rPr lang="ro-RO" dirty="0" smtClean="0"/>
            <a:t>AGIA, AGIE, AGIO, AGIU</a:t>
          </a:r>
          <a:endParaRPr lang="en-US" dirty="0"/>
        </a:p>
      </dgm:t>
    </dgm:pt>
    <dgm:pt modelId="{709F2E09-BB9A-4EA5-9F78-6C0E65925E59}" type="parTrans" cxnId="{DA4CFBE3-6BE0-410F-A0F2-3B0411FBAECA}">
      <dgm:prSet/>
      <dgm:spPr/>
      <dgm:t>
        <a:bodyPr/>
        <a:lstStyle/>
        <a:p>
          <a:endParaRPr lang="en-US"/>
        </a:p>
      </dgm:t>
    </dgm:pt>
    <dgm:pt modelId="{EC30E8F2-ED14-4EA2-8384-D4D05BDD4403}" type="sibTrans" cxnId="{DA4CFBE3-6BE0-410F-A0F2-3B0411FBAECA}">
      <dgm:prSet/>
      <dgm:spPr/>
      <dgm:t>
        <a:bodyPr/>
        <a:lstStyle/>
        <a:p>
          <a:endParaRPr lang="en-US"/>
        </a:p>
      </dgm:t>
    </dgm:pt>
    <dgm:pt modelId="{3C0A47CF-D58C-4131-9A21-C0D624746261}">
      <dgm:prSet phldrT="[Text]"/>
      <dgm:spPr/>
      <dgm:t>
        <a:bodyPr/>
        <a:lstStyle/>
        <a:p>
          <a:r>
            <a:rPr lang="ro-RO" dirty="0" smtClean="0"/>
            <a:t>-GI</a:t>
          </a:r>
          <a:endParaRPr lang="en-US" dirty="0"/>
        </a:p>
      </dgm:t>
    </dgm:pt>
    <dgm:pt modelId="{CF0AD810-76FD-45C9-A6AD-7F296DAA5AB8}" type="parTrans" cxnId="{85472554-E3BE-409F-BDFC-9FC071FAEDF9}">
      <dgm:prSet/>
      <dgm:spPr/>
      <dgm:t>
        <a:bodyPr/>
        <a:lstStyle/>
        <a:p>
          <a:endParaRPr lang="en-US"/>
        </a:p>
      </dgm:t>
    </dgm:pt>
    <dgm:pt modelId="{3D2DA7A4-AE7E-46BD-A330-897819A7E0DC}" type="sibTrans" cxnId="{85472554-E3BE-409F-BDFC-9FC071FAEDF9}">
      <dgm:prSet/>
      <dgm:spPr/>
      <dgm:t>
        <a:bodyPr/>
        <a:lstStyle/>
        <a:p>
          <a:endParaRPr lang="en-US"/>
        </a:p>
      </dgm:t>
    </dgm:pt>
    <dgm:pt modelId="{C81FA1E6-AF02-47C4-938A-D32ABB7BC082}">
      <dgm:prSet phldrT="[Text]"/>
      <dgm:spPr/>
      <dgm:t>
        <a:bodyPr/>
        <a:lstStyle/>
        <a:p>
          <a:r>
            <a:rPr lang="ro-RO" dirty="0" smtClean="0"/>
            <a:t>AGI, EGI, IGI, OGI, UGI</a:t>
          </a:r>
          <a:endParaRPr lang="en-US" dirty="0"/>
        </a:p>
      </dgm:t>
    </dgm:pt>
    <dgm:pt modelId="{4A6950CA-E29A-4442-A964-6D078AD9A870}" type="parTrans" cxnId="{74B6C4F2-6C76-47A6-8C59-D08FE1C36BF2}">
      <dgm:prSet/>
      <dgm:spPr/>
      <dgm:t>
        <a:bodyPr/>
        <a:lstStyle/>
        <a:p>
          <a:endParaRPr lang="en-US"/>
        </a:p>
      </dgm:t>
    </dgm:pt>
    <dgm:pt modelId="{5DC5A4A0-126A-4EE8-A70E-D529EF2C4640}" type="sibTrans" cxnId="{74B6C4F2-6C76-47A6-8C59-D08FE1C36BF2}">
      <dgm:prSet/>
      <dgm:spPr/>
      <dgm:t>
        <a:bodyPr/>
        <a:lstStyle/>
        <a:p>
          <a:endParaRPr lang="en-US"/>
        </a:p>
      </dgm:t>
    </dgm:pt>
    <dgm:pt modelId="{A250E0B1-C057-4EB0-93F1-0BD667CE3401}" type="pres">
      <dgm:prSet presAssocID="{FE4AE80A-B202-4926-8482-F98631D7C9B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B32C9B-E65A-4E88-835C-4EB6DD1698AE}" type="pres">
      <dgm:prSet presAssocID="{A4C0F6F3-231A-46A6-97F8-4062CB25059A}" presName="composite" presStyleCnt="0"/>
      <dgm:spPr/>
    </dgm:pt>
    <dgm:pt modelId="{39407DB3-12E7-4ECA-87A6-A14744AC184B}" type="pres">
      <dgm:prSet presAssocID="{A4C0F6F3-231A-46A6-97F8-4062CB25059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D6FF20-0771-4EC3-B824-13999678CCC5}" type="pres">
      <dgm:prSet presAssocID="{A4C0F6F3-231A-46A6-97F8-4062CB25059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4971D-EA69-4A05-B02C-8888F97FE1C8}" type="pres">
      <dgm:prSet presAssocID="{6113F6A8-2C64-4873-84F7-3C238DB2EEDC}" presName="sp" presStyleCnt="0"/>
      <dgm:spPr/>
    </dgm:pt>
    <dgm:pt modelId="{AAA48896-D177-48CD-B5AD-DF4A23BDB120}" type="pres">
      <dgm:prSet presAssocID="{D48B3991-B642-4688-B051-B45B4384743D}" presName="composite" presStyleCnt="0"/>
      <dgm:spPr/>
    </dgm:pt>
    <dgm:pt modelId="{621D3A32-97ED-4E95-B777-CA52F63ED42D}" type="pres">
      <dgm:prSet presAssocID="{D48B3991-B642-4688-B051-B45B4384743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0F392A-F807-4E60-A4E3-5E8A5754E1DE}" type="pres">
      <dgm:prSet presAssocID="{D48B3991-B642-4688-B051-B45B4384743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A0340A-589A-4061-AC7A-42CC5F3E0E14}" type="pres">
      <dgm:prSet presAssocID="{98732DA6-D473-4F7A-B13D-37F76F3BBB8F}" presName="sp" presStyleCnt="0"/>
      <dgm:spPr/>
    </dgm:pt>
    <dgm:pt modelId="{9DEC57D1-F283-4F57-8DEC-872B36D85A52}" type="pres">
      <dgm:prSet presAssocID="{3C0A47CF-D58C-4131-9A21-C0D624746261}" presName="composite" presStyleCnt="0"/>
      <dgm:spPr/>
    </dgm:pt>
    <dgm:pt modelId="{85578EA8-E151-4BD7-A61F-29C09F007850}" type="pres">
      <dgm:prSet presAssocID="{3C0A47CF-D58C-4131-9A21-C0D62474626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421BD4-F06E-41FD-BC5F-7058049EC845}" type="pres">
      <dgm:prSet presAssocID="{3C0A47CF-D58C-4131-9A21-C0D62474626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5AC6B9-4164-4E9A-A338-4F3269283632}" type="presOf" srcId="{D48B3991-B642-4688-B051-B45B4384743D}" destId="{621D3A32-97ED-4E95-B777-CA52F63ED42D}" srcOrd="0" destOrd="0" presId="urn:microsoft.com/office/officeart/2005/8/layout/chevron2"/>
    <dgm:cxn modelId="{1A4D8FF9-B5B1-44CF-92C5-6760B7A594BA}" type="presOf" srcId="{C81FA1E6-AF02-47C4-938A-D32ABB7BC082}" destId="{C1421BD4-F06E-41FD-BC5F-7058049EC845}" srcOrd="0" destOrd="0" presId="urn:microsoft.com/office/officeart/2005/8/layout/chevron2"/>
    <dgm:cxn modelId="{382C2F8E-3A5C-4E89-BEE6-03F6C4084FDC}" srcId="{FE4AE80A-B202-4926-8482-F98631D7C9B0}" destId="{A4C0F6F3-231A-46A6-97F8-4062CB25059A}" srcOrd="0" destOrd="0" parTransId="{A51A9B8F-EF14-41AA-9A52-8655F352249A}" sibTransId="{6113F6A8-2C64-4873-84F7-3C238DB2EEDC}"/>
    <dgm:cxn modelId="{87A95DDE-DC38-4DFC-BADC-0C14B294255C}" type="presOf" srcId="{A8398CB5-20AF-4A0A-B73B-644DBD71EFDA}" destId="{780F392A-F807-4E60-A4E3-5E8A5754E1DE}" srcOrd="0" destOrd="0" presId="urn:microsoft.com/office/officeart/2005/8/layout/chevron2"/>
    <dgm:cxn modelId="{DA4CFBE3-6BE0-410F-A0F2-3B0411FBAECA}" srcId="{D48B3991-B642-4688-B051-B45B4384743D}" destId="{A8398CB5-20AF-4A0A-B73B-644DBD71EFDA}" srcOrd="0" destOrd="0" parTransId="{709F2E09-BB9A-4EA5-9F78-6C0E65925E59}" sibTransId="{EC30E8F2-ED14-4EA2-8384-D4D05BDD4403}"/>
    <dgm:cxn modelId="{7B9E630E-0F03-4497-A4DE-63325A1086B6}" type="presOf" srcId="{3C0A47CF-D58C-4131-9A21-C0D624746261}" destId="{85578EA8-E151-4BD7-A61F-29C09F007850}" srcOrd="0" destOrd="0" presId="urn:microsoft.com/office/officeart/2005/8/layout/chevron2"/>
    <dgm:cxn modelId="{74B6C4F2-6C76-47A6-8C59-D08FE1C36BF2}" srcId="{3C0A47CF-D58C-4131-9A21-C0D624746261}" destId="{C81FA1E6-AF02-47C4-938A-D32ABB7BC082}" srcOrd="0" destOrd="0" parTransId="{4A6950CA-E29A-4442-A964-6D078AD9A870}" sibTransId="{5DC5A4A0-126A-4EE8-A70E-D529EF2C4640}"/>
    <dgm:cxn modelId="{85472554-E3BE-409F-BDFC-9FC071FAEDF9}" srcId="{FE4AE80A-B202-4926-8482-F98631D7C9B0}" destId="{3C0A47CF-D58C-4131-9A21-C0D624746261}" srcOrd="2" destOrd="0" parTransId="{CF0AD810-76FD-45C9-A6AD-7F296DAA5AB8}" sibTransId="{3D2DA7A4-AE7E-46BD-A330-897819A7E0DC}"/>
    <dgm:cxn modelId="{8C132848-3269-4818-B2E2-8A770D6A678D}" type="presOf" srcId="{A4C0F6F3-231A-46A6-97F8-4062CB25059A}" destId="{39407DB3-12E7-4ECA-87A6-A14744AC184B}" srcOrd="0" destOrd="0" presId="urn:microsoft.com/office/officeart/2005/8/layout/chevron2"/>
    <dgm:cxn modelId="{DDCA90E6-156F-4569-83CD-9485D0D86AE0}" type="presOf" srcId="{6EE4C958-87D9-40A7-9165-B546F897F21D}" destId="{7FD6FF20-0771-4EC3-B824-13999678CCC5}" srcOrd="0" destOrd="0" presId="urn:microsoft.com/office/officeart/2005/8/layout/chevron2"/>
    <dgm:cxn modelId="{51D14DC8-6DAC-4AAD-A18E-96558C4076F1}" srcId="{FE4AE80A-B202-4926-8482-F98631D7C9B0}" destId="{D48B3991-B642-4688-B051-B45B4384743D}" srcOrd="1" destOrd="0" parTransId="{95F9AF61-5E7A-4C1E-A7BF-5EF60210F03B}" sibTransId="{98732DA6-D473-4F7A-B13D-37F76F3BBB8F}"/>
    <dgm:cxn modelId="{33F00378-96C0-4AE7-932A-84FA03D53DF7}" srcId="{A4C0F6F3-231A-46A6-97F8-4062CB25059A}" destId="{6EE4C958-87D9-40A7-9165-B546F897F21D}" srcOrd="0" destOrd="0" parTransId="{7D0356B0-F7D7-44EE-A99A-208541F250C8}" sibTransId="{1D80BF64-94CF-4B73-A203-F7C5B44B1B78}"/>
    <dgm:cxn modelId="{7644B848-90C8-4490-B19A-3F2519111B40}" type="presOf" srcId="{FE4AE80A-B202-4926-8482-F98631D7C9B0}" destId="{A250E0B1-C057-4EB0-93F1-0BD667CE3401}" srcOrd="0" destOrd="0" presId="urn:microsoft.com/office/officeart/2005/8/layout/chevron2"/>
    <dgm:cxn modelId="{5136A451-AE6D-4172-923A-671E8A01A069}" type="presParOf" srcId="{A250E0B1-C057-4EB0-93F1-0BD667CE3401}" destId="{FCB32C9B-E65A-4E88-835C-4EB6DD1698AE}" srcOrd="0" destOrd="0" presId="urn:microsoft.com/office/officeart/2005/8/layout/chevron2"/>
    <dgm:cxn modelId="{503E3CA1-3038-49CF-9C4C-5AED6CF69514}" type="presParOf" srcId="{FCB32C9B-E65A-4E88-835C-4EB6DD1698AE}" destId="{39407DB3-12E7-4ECA-87A6-A14744AC184B}" srcOrd="0" destOrd="0" presId="urn:microsoft.com/office/officeart/2005/8/layout/chevron2"/>
    <dgm:cxn modelId="{B71955E2-1F55-4884-B002-8B4DA078CA07}" type="presParOf" srcId="{FCB32C9B-E65A-4E88-835C-4EB6DD1698AE}" destId="{7FD6FF20-0771-4EC3-B824-13999678CCC5}" srcOrd="1" destOrd="0" presId="urn:microsoft.com/office/officeart/2005/8/layout/chevron2"/>
    <dgm:cxn modelId="{188D31FC-1119-4912-930F-9CAA26D15B32}" type="presParOf" srcId="{A250E0B1-C057-4EB0-93F1-0BD667CE3401}" destId="{AB84971D-EA69-4A05-B02C-8888F97FE1C8}" srcOrd="1" destOrd="0" presId="urn:microsoft.com/office/officeart/2005/8/layout/chevron2"/>
    <dgm:cxn modelId="{10D7B9E9-DBE1-4174-9A30-126E6EE976C5}" type="presParOf" srcId="{A250E0B1-C057-4EB0-93F1-0BD667CE3401}" destId="{AAA48896-D177-48CD-B5AD-DF4A23BDB120}" srcOrd="2" destOrd="0" presId="urn:microsoft.com/office/officeart/2005/8/layout/chevron2"/>
    <dgm:cxn modelId="{1346CAAA-97A2-4392-8D6D-D4A49C536E2C}" type="presParOf" srcId="{AAA48896-D177-48CD-B5AD-DF4A23BDB120}" destId="{621D3A32-97ED-4E95-B777-CA52F63ED42D}" srcOrd="0" destOrd="0" presId="urn:microsoft.com/office/officeart/2005/8/layout/chevron2"/>
    <dgm:cxn modelId="{183A28C8-FA0B-4857-8F95-599D4B9F5BF2}" type="presParOf" srcId="{AAA48896-D177-48CD-B5AD-DF4A23BDB120}" destId="{780F392A-F807-4E60-A4E3-5E8A5754E1DE}" srcOrd="1" destOrd="0" presId="urn:microsoft.com/office/officeart/2005/8/layout/chevron2"/>
    <dgm:cxn modelId="{3CD72D6F-4DDB-40C3-B025-C4D1C3726BD0}" type="presParOf" srcId="{A250E0B1-C057-4EB0-93F1-0BD667CE3401}" destId="{7AA0340A-589A-4061-AC7A-42CC5F3E0E14}" srcOrd="3" destOrd="0" presId="urn:microsoft.com/office/officeart/2005/8/layout/chevron2"/>
    <dgm:cxn modelId="{E21128D6-E50A-488E-BABB-DC0FF85D338D}" type="presParOf" srcId="{A250E0B1-C057-4EB0-93F1-0BD667CE3401}" destId="{9DEC57D1-F283-4F57-8DEC-872B36D85A52}" srcOrd="4" destOrd="0" presId="urn:microsoft.com/office/officeart/2005/8/layout/chevron2"/>
    <dgm:cxn modelId="{14905E33-2131-412F-8E06-F1BEF7A72CEF}" type="presParOf" srcId="{9DEC57D1-F283-4F57-8DEC-872B36D85A52}" destId="{85578EA8-E151-4BD7-A61F-29C09F007850}" srcOrd="0" destOrd="0" presId="urn:microsoft.com/office/officeart/2005/8/layout/chevron2"/>
    <dgm:cxn modelId="{47707796-8974-430B-84E6-B6C82F5BEA0D}" type="presParOf" srcId="{9DEC57D1-F283-4F57-8DEC-872B36D85A52}" destId="{C1421BD4-F06E-41FD-BC5F-7058049EC84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E8872C-8DC3-4313-B4E0-75C13D75A709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A8A31EE-229A-461F-A90E-191F25E79146}">
      <dgm:prSet phldrT="[Text]"/>
      <dgm:spPr/>
      <dgm:t>
        <a:bodyPr/>
        <a:lstStyle/>
        <a:p>
          <a:endParaRPr lang="en-US" dirty="0"/>
        </a:p>
      </dgm:t>
    </dgm:pt>
    <dgm:pt modelId="{FF8B3008-3493-4D10-9203-A6DBD631B0E6}" type="parTrans" cxnId="{AC6109F6-68B5-4316-AAA0-D6B8E4A73EA4}">
      <dgm:prSet/>
      <dgm:spPr/>
      <dgm:t>
        <a:bodyPr/>
        <a:lstStyle/>
        <a:p>
          <a:endParaRPr lang="en-US"/>
        </a:p>
      </dgm:t>
    </dgm:pt>
    <dgm:pt modelId="{41D62A4A-F5D4-47C3-8F42-EB884B52F220}" type="sibTrans" cxnId="{AC6109F6-68B5-4316-AAA0-D6B8E4A73EA4}">
      <dgm:prSet/>
      <dgm:spPr/>
      <dgm:t>
        <a:bodyPr/>
        <a:lstStyle/>
        <a:p>
          <a:endParaRPr lang="en-US"/>
        </a:p>
      </dgm:t>
    </dgm:pt>
    <dgm:pt modelId="{38C0F97F-A922-4B5A-8425-3ED78DCF8577}">
      <dgm:prSet phldrT="[Text]"/>
      <dgm:spPr/>
      <dgm:t>
        <a:bodyPr/>
        <a:lstStyle/>
        <a:p>
          <a:r>
            <a:rPr lang="ro-RO" dirty="0" smtClean="0"/>
            <a:t>gi</a:t>
          </a:r>
          <a:endParaRPr lang="en-US" dirty="0"/>
        </a:p>
      </dgm:t>
    </dgm:pt>
    <dgm:pt modelId="{C5C8AB07-94E1-41C0-ADBA-057111B854CB}" type="parTrans" cxnId="{09997890-A349-4D37-A9DB-E332BE3D020B}">
      <dgm:prSet/>
      <dgm:spPr/>
      <dgm:t>
        <a:bodyPr/>
        <a:lstStyle/>
        <a:p>
          <a:endParaRPr lang="en-US"/>
        </a:p>
      </dgm:t>
    </dgm:pt>
    <dgm:pt modelId="{F3C44E65-E1C5-470E-9CAB-E4718CD585CD}" type="sibTrans" cxnId="{09997890-A349-4D37-A9DB-E332BE3D020B}">
      <dgm:prSet/>
      <dgm:spPr/>
      <dgm:t>
        <a:bodyPr/>
        <a:lstStyle/>
        <a:p>
          <a:endParaRPr lang="en-US" dirty="0"/>
        </a:p>
      </dgm:t>
    </dgm:pt>
    <dgm:pt modelId="{8746E696-3424-4D26-B5F0-F61000665998}">
      <dgm:prSet phldrT="[Text]"/>
      <dgm:spPr/>
      <dgm:t>
        <a:bodyPr/>
        <a:lstStyle/>
        <a:p>
          <a:endParaRPr lang="en-US" dirty="0"/>
        </a:p>
      </dgm:t>
    </dgm:pt>
    <dgm:pt modelId="{0CF6100A-809D-4893-A114-E0A2D3A0CE91}" type="parTrans" cxnId="{2F412932-DEB3-4631-B08C-B765626A4BBC}">
      <dgm:prSet/>
      <dgm:spPr/>
      <dgm:t>
        <a:bodyPr/>
        <a:lstStyle/>
        <a:p>
          <a:endParaRPr lang="en-US"/>
        </a:p>
      </dgm:t>
    </dgm:pt>
    <dgm:pt modelId="{E201E8D1-AC6E-48F9-AE4E-14F3FDDB79DC}" type="sibTrans" cxnId="{2F412932-DEB3-4631-B08C-B765626A4BBC}">
      <dgm:prSet/>
      <dgm:spPr/>
      <dgm:t>
        <a:bodyPr/>
        <a:lstStyle/>
        <a:p>
          <a:endParaRPr lang="en-US"/>
        </a:p>
      </dgm:t>
    </dgm:pt>
    <dgm:pt modelId="{9CBBDCD7-205C-4859-A3E3-11077F469069}" type="pres">
      <dgm:prSet presAssocID="{6BE8872C-8DC3-4313-B4E0-75C13D75A709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FC06B61-4506-420B-B436-B5C3343F1BD1}" type="pres">
      <dgm:prSet presAssocID="{EA8A31EE-229A-461F-A90E-191F25E79146}" presName="composite" presStyleCnt="0"/>
      <dgm:spPr/>
    </dgm:pt>
    <dgm:pt modelId="{B9CF0B96-CB57-4128-ADB2-57EAF75AF7B9}" type="pres">
      <dgm:prSet presAssocID="{EA8A31EE-229A-461F-A90E-191F25E79146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109179-A023-41F2-ABAC-5756A82195C3}" type="pres">
      <dgm:prSet presAssocID="{EA8A31EE-229A-461F-A90E-191F25E79146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C095A6-759F-46CB-89A4-A5D3EDE55043}" type="pres">
      <dgm:prSet presAssocID="{EA8A31EE-229A-461F-A90E-191F25E79146}" presName="BalanceSpacing" presStyleCnt="0"/>
      <dgm:spPr/>
    </dgm:pt>
    <dgm:pt modelId="{16DD0FE3-E7D2-4C7C-B971-BA638C558A86}" type="pres">
      <dgm:prSet presAssocID="{EA8A31EE-229A-461F-A90E-191F25E79146}" presName="BalanceSpacing1" presStyleCnt="0"/>
      <dgm:spPr/>
    </dgm:pt>
    <dgm:pt modelId="{A034DD02-6351-47DB-B8B5-91AD78037D8E}" type="pres">
      <dgm:prSet presAssocID="{41D62A4A-F5D4-47C3-8F42-EB884B52F220}" presName="Accent1Text" presStyleLbl="node1" presStyleIdx="1" presStyleCnt="6"/>
      <dgm:spPr/>
      <dgm:t>
        <a:bodyPr/>
        <a:lstStyle/>
        <a:p>
          <a:endParaRPr lang="en-US"/>
        </a:p>
      </dgm:t>
    </dgm:pt>
    <dgm:pt modelId="{49B59898-B5B5-424D-8B7C-F4A95EEE6AF7}" type="pres">
      <dgm:prSet presAssocID="{41D62A4A-F5D4-47C3-8F42-EB884B52F220}" presName="spaceBetweenRectangles" presStyleCnt="0"/>
      <dgm:spPr/>
    </dgm:pt>
    <dgm:pt modelId="{63AEEF99-3951-4F03-B281-40EC1D94F014}" type="pres">
      <dgm:prSet presAssocID="{38C0F97F-A922-4B5A-8425-3ED78DCF8577}" presName="composite" presStyleCnt="0"/>
      <dgm:spPr/>
    </dgm:pt>
    <dgm:pt modelId="{89D34F35-77F1-4096-9091-77D5D5D63F8A}" type="pres">
      <dgm:prSet presAssocID="{38C0F97F-A922-4B5A-8425-3ED78DCF8577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46D80B-E978-46EF-8E41-FACEA0282BE3}" type="pres">
      <dgm:prSet presAssocID="{38C0F97F-A922-4B5A-8425-3ED78DCF8577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9A90C-17B5-485D-9FFC-9472F9D4CC7F}" type="pres">
      <dgm:prSet presAssocID="{38C0F97F-A922-4B5A-8425-3ED78DCF8577}" presName="BalanceSpacing" presStyleCnt="0"/>
      <dgm:spPr/>
    </dgm:pt>
    <dgm:pt modelId="{D5935CE9-A033-4B91-B562-3F29104E7232}" type="pres">
      <dgm:prSet presAssocID="{38C0F97F-A922-4B5A-8425-3ED78DCF8577}" presName="BalanceSpacing1" presStyleCnt="0"/>
      <dgm:spPr/>
    </dgm:pt>
    <dgm:pt modelId="{79AC1294-C6D6-4D33-9CE2-53642817BE84}" type="pres">
      <dgm:prSet presAssocID="{F3C44E65-E1C5-470E-9CAB-E4718CD585CD}" presName="Accent1Text" presStyleLbl="node1" presStyleIdx="3" presStyleCnt="6"/>
      <dgm:spPr/>
      <dgm:t>
        <a:bodyPr/>
        <a:lstStyle/>
        <a:p>
          <a:endParaRPr lang="en-US"/>
        </a:p>
      </dgm:t>
    </dgm:pt>
    <dgm:pt modelId="{6E9AE1CF-C882-4D44-8896-7F238EE6534E}" type="pres">
      <dgm:prSet presAssocID="{F3C44E65-E1C5-470E-9CAB-E4718CD585CD}" presName="spaceBetweenRectangles" presStyleCnt="0"/>
      <dgm:spPr/>
    </dgm:pt>
    <dgm:pt modelId="{C33E9432-3CFA-4415-BBB2-27B080E2B40D}" type="pres">
      <dgm:prSet presAssocID="{8746E696-3424-4D26-B5F0-F61000665998}" presName="composite" presStyleCnt="0"/>
      <dgm:spPr/>
    </dgm:pt>
    <dgm:pt modelId="{5E958B68-9C2A-4165-B4AD-206DF2B9A206}" type="pres">
      <dgm:prSet presAssocID="{8746E696-3424-4D26-B5F0-F61000665998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34CEAD-A4C5-49CD-BB5B-F4B476ED6EAD}" type="pres">
      <dgm:prSet presAssocID="{8746E696-3424-4D26-B5F0-F61000665998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C5B073-955A-4F60-8600-A35751A0227F}" type="pres">
      <dgm:prSet presAssocID="{8746E696-3424-4D26-B5F0-F61000665998}" presName="BalanceSpacing" presStyleCnt="0"/>
      <dgm:spPr/>
    </dgm:pt>
    <dgm:pt modelId="{50092746-92DB-45C4-9715-108A985A470B}" type="pres">
      <dgm:prSet presAssocID="{8746E696-3424-4D26-B5F0-F61000665998}" presName="BalanceSpacing1" presStyleCnt="0"/>
      <dgm:spPr/>
    </dgm:pt>
    <dgm:pt modelId="{D0202FB7-8B92-44E3-8597-A30562CAA9E4}" type="pres">
      <dgm:prSet presAssocID="{E201E8D1-AC6E-48F9-AE4E-14F3FDDB79DC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8E518FFA-09BD-4DC7-BF02-3E721E2D9D83}" type="presOf" srcId="{E201E8D1-AC6E-48F9-AE4E-14F3FDDB79DC}" destId="{D0202FB7-8B92-44E3-8597-A30562CAA9E4}" srcOrd="0" destOrd="0" presId="urn:microsoft.com/office/officeart/2008/layout/AlternatingHexagons"/>
    <dgm:cxn modelId="{538684B4-3FD2-4B1C-917B-5F7658ADBFD5}" type="presOf" srcId="{F3C44E65-E1C5-470E-9CAB-E4718CD585CD}" destId="{79AC1294-C6D6-4D33-9CE2-53642817BE84}" srcOrd="0" destOrd="0" presId="urn:microsoft.com/office/officeart/2008/layout/AlternatingHexagons"/>
    <dgm:cxn modelId="{09997890-A349-4D37-A9DB-E332BE3D020B}" srcId="{6BE8872C-8DC3-4313-B4E0-75C13D75A709}" destId="{38C0F97F-A922-4B5A-8425-3ED78DCF8577}" srcOrd="1" destOrd="0" parTransId="{C5C8AB07-94E1-41C0-ADBA-057111B854CB}" sibTransId="{F3C44E65-E1C5-470E-9CAB-E4718CD585CD}"/>
    <dgm:cxn modelId="{74BBB48F-6DCD-49BF-87FF-A84871A49D42}" type="presOf" srcId="{6BE8872C-8DC3-4313-B4E0-75C13D75A709}" destId="{9CBBDCD7-205C-4859-A3E3-11077F469069}" srcOrd="0" destOrd="0" presId="urn:microsoft.com/office/officeart/2008/layout/AlternatingHexagons"/>
    <dgm:cxn modelId="{AC6109F6-68B5-4316-AAA0-D6B8E4A73EA4}" srcId="{6BE8872C-8DC3-4313-B4E0-75C13D75A709}" destId="{EA8A31EE-229A-461F-A90E-191F25E79146}" srcOrd="0" destOrd="0" parTransId="{FF8B3008-3493-4D10-9203-A6DBD631B0E6}" sibTransId="{41D62A4A-F5D4-47C3-8F42-EB884B52F220}"/>
    <dgm:cxn modelId="{ABF2F75E-679D-40B1-9C93-302B877F5570}" type="presOf" srcId="{41D62A4A-F5D4-47C3-8F42-EB884B52F220}" destId="{A034DD02-6351-47DB-B8B5-91AD78037D8E}" srcOrd="0" destOrd="0" presId="urn:microsoft.com/office/officeart/2008/layout/AlternatingHexagons"/>
    <dgm:cxn modelId="{A1CCA9A7-601C-4232-A04F-0C675FE8C8A7}" type="presOf" srcId="{38C0F97F-A922-4B5A-8425-3ED78DCF8577}" destId="{89D34F35-77F1-4096-9091-77D5D5D63F8A}" srcOrd="0" destOrd="0" presId="urn:microsoft.com/office/officeart/2008/layout/AlternatingHexagons"/>
    <dgm:cxn modelId="{F69C86C9-E5DF-42DA-9971-A845495F7004}" type="presOf" srcId="{8746E696-3424-4D26-B5F0-F61000665998}" destId="{5E958B68-9C2A-4165-B4AD-206DF2B9A206}" srcOrd="0" destOrd="0" presId="urn:microsoft.com/office/officeart/2008/layout/AlternatingHexagons"/>
    <dgm:cxn modelId="{2F412932-DEB3-4631-B08C-B765626A4BBC}" srcId="{6BE8872C-8DC3-4313-B4E0-75C13D75A709}" destId="{8746E696-3424-4D26-B5F0-F61000665998}" srcOrd="2" destOrd="0" parTransId="{0CF6100A-809D-4893-A114-E0A2D3A0CE91}" sibTransId="{E201E8D1-AC6E-48F9-AE4E-14F3FDDB79DC}"/>
    <dgm:cxn modelId="{9038904B-347D-46C1-A857-0485C5933B68}" type="presOf" srcId="{EA8A31EE-229A-461F-A90E-191F25E79146}" destId="{B9CF0B96-CB57-4128-ADB2-57EAF75AF7B9}" srcOrd="0" destOrd="0" presId="urn:microsoft.com/office/officeart/2008/layout/AlternatingHexagons"/>
    <dgm:cxn modelId="{A4DCB1C7-0099-46F3-BB3D-254558D41251}" type="presParOf" srcId="{9CBBDCD7-205C-4859-A3E3-11077F469069}" destId="{BFC06B61-4506-420B-B436-B5C3343F1BD1}" srcOrd="0" destOrd="0" presId="urn:microsoft.com/office/officeart/2008/layout/AlternatingHexagons"/>
    <dgm:cxn modelId="{F1B609FB-0D79-4E1F-848A-58E9429633C8}" type="presParOf" srcId="{BFC06B61-4506-420B-B436-B5C3343F1BD1}" destId="{B9CF0B96-CB57-4128-ADB2-57EAF75AF7B9}" srcOrd="0" destOrd="0" presId="urn:microsoft.com/office/officeart/2008/layout/AlternatingHexagons"/>
    <dgm:cxn modelId="{7D0DE280-651C-4918-9459-BB91AF0CE78D}" type="presParOf" srcId="{BFC06B61-4506-420B-B436-B5C3343F1BD1}" destId="{0C109179-A023-41F2-ABAC-5756A82195C3}" srcOrd="1" destOrd="0" presId="urn:microsoft.com/office/officeart/2008/layout/AlternatingHexagons"/>
    <dgm:cxn modelId="{8F1E903D-CBCC-4D35-9673-43B95C00E0ED}" type="presParOf" srcId="{BFC06B61-4506-420B-B436-B5C3343F1BD1}" destId="{92C095A6-759F-46CB-89A4-A5D3EDE55043}" srcOrd="2" destOrd="0" presId="urn:microsoft.com/office/officeart/2008/layout/AlternatingHexagons"/>
    <dgm:cxn modelId="{8C017BF2-3C1F-4C7A-913C-82C7F162F909}" type="presParOf" srcId="{BFC06B61-4506-420B-B436-B5C3343F1BD1}" destId="{16DD0FE3-E7D2-4C7C-B971-BA638C558A86}" srcOrd="3" destOrd="0" presId="urn:microsoft.com/office/officeart/2008/layout/AlternatingHexagons"/>
    <dgm:cxn modelId="{B8ABFB21-D407-416B-ABBC-02CB02075A74}" type="presParOf" srcId="{BFC06B61-4506-420B-B436-B5C3343F1BD1}" destId="{A034DD02-6351-47DB-B8B5-91AD78037D8E}" srcOrd="4" destOrd="0" presId="urn:microsoft.com/office/officeart/2008/layout/AlternatingHexagons"/>
    <dgm:cxn modelId="{A5A08B6D-6873-4A06-9FA8-D0CF301B286C}" type="presParOf" srcId="{9CBBDCD7-205C-4859-A3E3-11077F469069}" destId="{49B59898-B5B5-424D-8B7C-F4A95EEE6AF7}" srcOrd="1" destOrd="0" presId="urn:microsoft.com/office/officeart/2008/layout/AlternatingHexagons"/>
    <dgm:cxn modelId="{1380195E-3735-48AC-96C6-9F9BBCAE5B03}" type="presParOf" srcId="{9CBBDCD7-205C-4859-A3E3-11077F469069}" destId="{63AEEF99-3951-4F03-B281-40EC1D94F014}" srcOrd="2" destOrd="0" presId="urn:microsoft.com/office/officeart/2008/layout/AlternatingHexagons"/>
    <dgm:cxn modelId="{81C7F225-AB83-40D6-B23F-6D1C932A09A7}" type="presParOf" srcId="{63AEEF99-3951-4F03-B281-40EC1D94F014}" destId="{89D34F35-77F1-4096-9091-77D5D5D63F8A}" srcOrd="0" destOrd="0" presId="urn:microsoft.com/office/officeart/2008/layout/AlternatingHexagons"/>
    <dgm:cxn modelId="{6EE7E3AF-4360-4CA3-8DAA-B4CAD2922379}" type="presParOf" srcId="{63AEEF99-3951-4F03-B281-40EC1D94F014}" destId="{7746D80B-E978-46EF-8E41-FACEA0282BE3}" srcOrd="1" destOrd="0" presId="urn:microsoft.com/office/officeart/2008/layout/AlternatingHexagons"/>
    <dgm:cxn modelId="{A2B58BA0-FAF2-4EAD-892F-AEEC0F0DC2AA}" type="presParOf" srcId="{63AEEF99-3951-4F03-B281-40EC1D94F014}" destId="{5129A90C-17B5-485D-9FFC-9472F9D4CC7F}" srcOrd="2" destOrd="0" presId="urn:microsoft.com/office/officeart/2008/layout/AlternatingHexagons"/>
    <dgm:cxn modelId="{19FD3270-9774-48ED-86CA-C17393C5F98F}" type="presParOf" srcId="{63AEEF99-3951-4F03-B281-40EC1D94F014}" destId="{D5935CE9-A033-4B91-B562-3F29104E7232}" srcOrd="3" destOrd="0" presId="urn:microsoft.com/office/officeart/2008/layout/AlternatingHexagons"/>
    <dgm:cxn modelId="{0AF7F347-0B13-4A05-B36E-8771F26766CC}" type="presParOf" srcId="{63AEEF99-3951-4F03-B281-40EC1D94F014}" destId="{79AC1294-C6D6-4D33-9CE2-53642817BE84}" srcOrd="4" destOrd="0" presId="urn:microsoft.com/office/officeart/2008/layout/AlternatingHexagons"/>
    <dgm:cxn modelId="{9F004654-544A-4A3B-B3FA-880F87B6C928}" type="presParOf" srcId="{9CBBDCD7-205C-4859-A3E3-11077F469069}" destId="{6E9AE1CF-C882-4D44-8896-7F238EE6534E}" srcOrd="3" destOrd="0" presId="urn:microsoft.com/office/officeart/2008/layout/AlternatingHexagons"/>
    <dgm:cxn modelId="{1F3DF8BE-9C6C-4137-BA1C-DAE7234F0238}" type="presParOf" srcId="{9CBBDCD7-205C-4859-A3E3-11077F469069}" destId="{C33E9432-3CFA-4415-BBB2-27B080E2B40D}" srcOrd="4" destOrd="0" presId="urn:microsoft.com/office/officeart/2008/layout/AlternatingHexagons"/>
    <dgm:cxn modelId="{6EC87E15-488F-464C-A2FA-47B727B805A8}" type="presParOf" srcId="{C33E9432-3CFA-4415-BBB2-27B080E2B40D}" destId="{5E958B68-9C2A-4165-B4AD-206DF2B9A206}" srcOrd="0" destOrd="0" presId="urn:microsoft.com/office/officeart/2008/layout/AlternatingHexagons"/>
    <dgm:cxn modelId="{3AEB21AA-A8D0-4874-B0F8-421DAB404938}" type="presParOf" srcId="{C33E9432-3CFA-4415-BBB2-27B080E2B40D}" destId="{B834CEAD-A4C5-49CD-BB5B-F4B476ED6EAD}" srcOrd="1" destOrd="0" presId="urn:microsoft.com/office/officeart/2008/layout/AlternatingHexagons"/>
    <dgm:cxn modelId="{7145E4A0-5736-4C05-B5F1-6617B9510460}" type="presParOf" srcId="{C33E9432-3CFA-4415-BBB2-27B080E2B40D}" destId="{B6C5B073-955A-4F60-8600-A35751A0227F}" srcOrd="2" destOrd="0" presId="urn:microsoft.com/office/officeart/2008/layout/AlternatingHexagons"/>
    <dgm:cxn modelId="{699F7CCD-6B00-4033-85D8-974885040A42}" type="presParOf" srcId="{C33E9432-3CFA-4415-BBB2-27B080E2B40D}" destId="{50092746-92DB-45C4-9715-108A985A470B}" srcOrd="3" destOrd="0" presId="urn:microsoft.com/office/officeart/2008/layout/AlternatingHexagons"/>
    <dgm:cxn modelId="{7AA2DFDB-A671-4518-9701-F66CA28BEF52}" type="presParOf" srcId="{C33E9432-3CFA-4415-BBB2-27B080E2B40D}" destId="{D0202FB7-8B92-44E3-8597-A30562CAA9E4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407DB3-12E7-4ECA-87A6-A14744AC184B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900" kern="1200" dirty="0" smtClean="0"/>
            <a:t>GI</a:t>
          </a:r>
          <a:endParaRPr lang="en-US" sz="2900" kern="1200" dirty="0"/>
        </a:p>
      </dsp:txBody>
      <dsp:txXfrm rot="-5400000">
        <a:off x="1" y="520688"/>
        <a:ext cx="1039018" cy="445294"/>
      </dsp:txXfrm>
    </dsp:sp>
    <dsp:sp modelId="{7FD6FF20-0771-4EC3-B824-13999678CCC5}">
      <dsp:nvSpPr>
        <dsp:cNvPr id="0" name=""/>
        <dsp:cNvSpPr/>
      </dsp:nvSpPr>
      <dsp:spPr>
        <a:xfrm rot="5400000">
          <a:off x="3085107" y="-2044909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3600" kern="1200" dirty="0" smtClean="0"/>
            <a:t>GIA, GIE, GIO, GIU, GIĂ</a:t>
          </a:r>
          <a:endParaRPr lang="en-US" sz="3600" kern="1200" dirty="0"/>
        </a:p>
      </dsp:txBody>
      <dsp:txXfrm rot="-5400000">
        <a:off x="1039018" y="48278"/>
        <a:ext cx="5009883" cy="870607"/>
      </dsp:txXfrm>
    </dsp:sp>
    <dsp:sp modelId="{621D3A32-97ED-4E95-B777-CA52F63ED42D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900" kern="1200" dirty="0" smtClean="0"/>
            <a:t>-GI-</a:t>
          </a:r>
          <a:endParaRPr lang="en-US" sz="2900" kern="1200" dirty="0"/>
        </a:p>
      </dsp:txBody>
      <dsp:txXfrm rot="-5400000">
        <a:off x="1" y="1809352"/>
        <a:ext cx="1039018" cy="445294"/>
      </dsp:txXfrm>
    </dsp:sp>
    <dsp:sp modelId="{780F392A-F807-4E60-A4E3-5E8A5754E1DE}">
      <dsp:nvSpPr>
        <dsp:cNvPr id="0" name=""/>
        <dsp:cNvSpPr/>
      </dsp:nvSpPr>
      <dsp:spPr>
        <a:xfrm rot="5400000">
          <a:off x="3085107" y="-756245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3600" kern="1200" dirty="0" smtClean="0"/>
            <a:t>AGIA, AGIE, AGIO, AGIU</a:t>
          </a:r>
          <a:endParaRPr lang="en-US" sz="3600" kern="1200" dirty="0"/>
        </a:p>
      </dsp:txBody>
      <dsp:txXfrm rot="-5400000">
        <a:off x="1039018" y="1336942"/>
        <a:ext cx="5009883" cy="870607"/>
      </dsp:txXfrm>
    </dsp:sp>
    <dsp:sp modelId="{85578EA8-E151-4BD7-A61F-29C09F007850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900" kern="1200" dirty="0" smtClean="0"/>
            <a:t>-GI</a:t>
          </a:r>
          <a:endParaRPr lang="en-US" sz="2900" kern="1200" dirty="0"/>
        </a:p>
      </dsp:txBody>
      <dsp:txXfrm rot="-5400000">
        <a:off x="1" y="3098016"/>
        <a:ext cx="1039018" cy="445294"/>
      </dsp:txXfrm>
    </dsp:sp>
    <dsp:sp modelId="{C1421BD4-F06E-41FD-BC5F-7058049EC845}">
      <dsp:nvSpPr>
        <dsp:cNvPr id="0" name=""/>
        <dsp:cNvSpPr/>
      </dsp:nvSpPr>
      <dsp:spPr>
        <a:xfrm rot="5400000">
          <a:off x="3085107" y="532418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3600" kern="1200" dirty="0" smtClean="0"/>
            <a:t>AGI, EGI, IGI, OGI, UGI</a:t>
          </a:r>
          <a:endParaRPr lang="en-US" sz="3600" kern="1200" dirty="0"/>
        </a:p>
      </dsp:txBody>
      <dsp:txXfrm rot="-5400000">
        <a:off x="1039018" y="2625605"/>
        <a:ext cx="5009883" cy="8706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CF0B96-CB57-4128-ADB2-57EAF75AF7B9}">
      <dsp:nvSpPr>
        <dsp:cNvPr id="0" name=""/>
        <dsp:cNvSpPr/>
      </dsp:nvSpPr>
      <dsp:spPr>
        <a:xfrm rot="5400000">
          <a:off x="3704221" y="96506"/>
          <a:ext cx="1480095" cy="1287683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700" kern="1200" dirty="0"/>
        </a:p>
      </dsp:txBody>
      <dsp:txXfrm rot="-5400000">
        <a:off x="4001091" y="230948"/>
        <a:ext cx="886355" cy="1018799"/>
      </dsp:txXfrm>
    </dsp:sp>
    <dsp:sp modelId="{0C109179-A023-41F2-ABAC-5756A82195C3}">
      <dsp:nvSpPr>
        <dsp:cNvPr id="0" name=""/>
        <dsp:cNvSpPr/>
      </dsp:nvSpPr>
      <dsp:spPr>
        <a:xfrm>
          <a:off x="5127185" y="296319"/>
          <a:ext cx="1651786" cy="888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34DD02-6351-47DB-B8B5-91AD78037D8E}">
      <dsp:nvSpPr>
        <dsp:cNvPr id="0" name=""/>
        <dsp:cNvSpPr/>
      </dsp:nvSpPr>
      <dsp:spPr>
        <a:xfrm rot="5400000">
          <a:off x="2313523" y="96506"/>
          <a:ext cx="1480095" cy="1287683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2610393" y="230948"/>
        <a:ext cx="886355" cy="1018799"/>
      </dsp:txXfrm>
    </dsp:sp>
    <dsp:sp modelId="{89D34F35-77F1-4096-9091-77D5D5D63F8A}">
      <dsp:nvSpPr>
        <dsp:cNvPr id="0" name=""/>
        <dsp:cNvSpPr/>
      </dsp:nvSpPr>
      <dsp:spPr>
        <a:xfrm rot="5400000">
          <a:off x="3006208" y="1352811"/>
          <a:ext cx="1480095" cy="1287683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4700" kern="1200" dirty="0" smtClean="0"/>
            <a:t>gi</a:t>
          </a:r>
          <a:endParaRPr lang="en-US" sz="4700" kern="1200" dirty="0"/>
        </a:p>
      </dsp:txBody>
      <dsp:txXfrm rot="-5400000">
        <a:off x="3303078" y="1487253"/>
        <a:ext cx="886355" cy="1018799"/>
      </dsp:txXfrm>
    </dsp:sp>
    <dsp:sp modelId="{7746D80B-E978-46EF-8E41-FACEA0282BE3}">
      <dsp:nvSpPr>
        <dsp:cNvPr id="0" name=""/>
        <dsp:cNvSpPr/>
      </dsp:nvSpPr>
      <dsp:spPr>
        <a:xfrm>
          <a:off x="1450627" y="1552624"/>
          <a:ext cx="1598503" cy="888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AC1294-C6D6-4D33-9CE2-53642817BE84}">
      <dsp:nvSpPr>
        <dsp:cNvPr id="0" name=""/>
        <dsp:cNvSpPr/>
      </dsp:nvSpPr>
      <dsp:spPr>
        <a:xfrm rot="5400000">
          <a:off x="4396906" y="1352811"/>
          <a:ext cx="1480095" cy="1287683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 rot="-5400000">
        <a:off x="4693776" y="1487253"/>
        <a:ext cx="886355" cy="1018799"/>
      </dsp:txXfrm>
    </dsp:sp>
    <dsp:sp modelId="{5E958B68-9C2A-4165-B4AD-206DF2B9A206}">
      <dsp:nvSpPr>
        <dsp:cNvPr id="0" name=""/>
        <dsp:cNvSpPr/>
      </dsp:nvSpPr>
      <dsp:spPr>
        <a:xfrm rot="5400000">
          <a:off x="3704221" y="2609117"/>
          <a:ext cx="1480095" cy="1287683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700" kern="1200" dirty="0"/>
        </a:p>
      </dsp:txBody>
      <dsp:txXfrm rot="-5400000">
        <a:off x="4001091" y="2743559"/>
        <a:ext cx="886355" cy="1018799"/>
      </dsp:txXfrm>
    </dsp:sp>
    <dsp:sp modelId="{B834CEAD-A4C5-49CD-BB5B-F4B476ED6EAD}">
      <dsp:nvSpPr>
        <dsp:cNvPr id="0" name=""/>
        <dsp:cNvSpPr/>
      </dsp:nvSpPr>
      <dsp:spPr>
        <a:xfrm>
          <a:off x="5127185" y="2808930"/>
          <a:ext cx="1651786" cy="888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202FB7-8B92-44E3-8597-A30562CAA9E4}">
      <dsp:nvSpPr>
        <dsp:cNvPr id="0" name=""/>
        <dsp:cNvSpPr/>
      </dsp:nvSpPr>
      <dsp:spPr>
        <a:xfrm rot="5400000">
          <a:off x="2313523" y="2609117"/>
          <a:ext cx="1480095" cy="1287683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2610393" y="2743559"/>
        <a:ext cx="886355" cy="10187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4915-292A-4901-A5A6-2EFC296EA45A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C331-C4F1-433A-9080-0921328CF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49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4915-292A-4901-A5A6-2EFC296EA45A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C331-C4F1-433A-9080-0921328CF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82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4915-292A-4901-A5A6-2EFC296EA45A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C331-C4F1-433A-9080-0921328CF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05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4915-292A-4901-A5A6-2EFC296EA45A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C331-C4F1-433A-9080-0921328CF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8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4915-292A-4901-A5A6-2EFC296EA45A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C331-C4F1-433A-9080-0921328CF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50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4915-292A-4901-A5A6-2EFC296EA45A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C331-C4F1-433A-9080-0921328CF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47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4915-292A-4901-A5A6-2EFC296EA45A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C331-C4F1-433A-9080-0921328CF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18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4915-292A-4901-A5A6-2EFC296EA45A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C331-C4F1-433A-9080-0921328CF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85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4915-292A-4901-A5A6-2EFC296EA45A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C331-C4F1-433A-9080-0921328CF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49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4915-292A-4901-A5A6-2EFC296EA45A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C331-C4F1-433A-9080-0921328CF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42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4915-292A-4901-A5A6-2EFC296EA45A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C331-C4F1-433A-9080-0921328CF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56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94915-292A-4901-A5A6-2EFC296EA45A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1C331-C4F1-433A-9080-0921328CF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62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11560" y="2132856"/>
            <a:ext cx="7772400" cy="147002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dirty="0" smtClean="0"/>
              <a:t>Grupul gi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1600" y="3886200"/>
            <a:ext cx="579268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smtClean="0"/>
              <a:t>Prof.logoped Bianca Roșca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32656"/>
            <a:ext cx="1736725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reeform 6"/>
          <p:cNvSpPr/>
          <p:nvPr/>
        </p:nvSpPr>
        <p:spPr>
          <a:xfrm>
            <a:off x="5195455" y="1094509"/>
            <a:ext cx="2904937" cy="831273"/>
          </a:xfrm>
          <a:custGeom>
            <a:avLst/>
            <a:gdLst>
              <a:gd name="connsiteX0" fmla="*/ 0 w 3740727"/>
              <a:gd name="connsiteY0" fmla="*/ 831273 h 831273"/>
              <a:gd name="connsiteX1" fmla="*/ 498763 w 3740727"/>
              <a:gd name="connsiteY1" fmla="*/ 69273 h 831273"/>
              <a:gd name="connsiteX2" fmla="*/ 1025236 w 3740727"/>
              <a:gd name="connsiteY2" fmla="*/ 720436 h 831273"/>
              <a:gd name="connsiteX3" fmla="*/ 1468581 w 3740727"/>
              <a:gd name="connsiteY3" fmla="*/ 13855 h 831273"/>
              <a:gd name="connsiteX4" fmla="*/ 2202872 w 3740727"/>
              <a:gd name="connsiteY4" fmla="*/ 706582 h 831273"/>
              <a:gd name="connsiteX5" fmla="*/ 2576945 w 3740727"/>
              <a:gd name="connsiteY5" fmla="*/ 0 h 831273"/>
              <a:gd name="connsiteX6" fmla="*/ 3061854 w 3740727"/>
              <a:gd name="connsiteY6" fmla="*/ 706582 h 831273"/>
              <a:gd name="connsiteX7" fmla="*/ 3602181 w 3740727"/>
              <a:gd name="connsiteY7" fmla="*/ 526473 h 831273"/>
              <a:gd name="connsiteX8" fmla="*/ 3740727 w 3740727"/>
              <a:gd name="connsiteY8" fmla="*/ 83127 h 831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40727" h="831273">
                <a:moveTo>
                  <a:pt x="0" y="831273"/>
                </a:moveTo>
                <a:cubicBezTo>
                  <a:pt x="163945" y="459509"/>
                  <a:pt x="327890" y="87746"/>
                  <a:pt x="498763" y="69273"/>
                </a:cubicBezTo>
                <a:cubicBezTo>
                  <a:pt x="669636" y="50800"/>
                  <a:pt x="863600" y="729672"/>
                  <a:pt x="1025236" y="720436"/>
                </a:cubicBezTo>
                <a:cubicBezTo>
                  <a:pt x="1186872" y="711200"/>
                  <a:pt x="1272308" y="16164"/>
                  <a:pt x="1468581" y="13855"/>
                </a:cubicBezTo>
                <a:cubicBezTo>
                  <a:pt x="1664854" y="11546"/>
                  <a:pt x="2018145" y="708891"/>
                  <a:pt x="2202872" y="706582"/>
                </a:cubicBezTo>
                <a:cubicBezTo>
                  <a:pt x="2387599" y="704273"/>
                  <a:pt x="2433781" y="0"/>
                  <a:pt x="2576945" y="0"/>
                </a:cubicBezTo>
                <a:cubicBezTo>
                  <a:pt x="2720109" y="0"/>
                  <a:pt x="2890981" y="618837"/>
                  <a:pt x="3061854" y="706582"/>
                </a:cubicBezTo>
                <a:cubicBezTo>
                  <a:pt x="3232727" y="794327"/>
                  <a:pt x="3489036" y="630382"/>
                  <a:pt x="3602181" y="526473"/>
                </a:cubicBezTo>
                <a:cubicBezTo>
                  <a:pt x="3715326" y="422564"/>
                  <a:pt x="3728026" y="252845"/>
                  <a:pt x="3740727" y="8312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17" r="12120" b="54950"/>
          <a:stretch/>
        </p:blipFill>
        <p:spPr>
          <a:xfrm>
            <a:off x="6876256" y="4293096"/>
            <a:ext cx="1691883" cy="16743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935428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o-RO" smtClean="0"/>
              <a:t>ROSTEȘTE CU ATENȚIE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69367163"/>
              </p:ext>
            </p:extLst>
          </p:nvPr>
        </p:nvGraphicFramePr>
        <p:xfrm>
          <a:off x="2123728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1736725" cy="173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38" y="2492896"/>
            <a:ext cx="1466056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3028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smtClean="0"/>
              <a:t>ROSTEȘTE, DESPARTE ÎN SILABE, FORMULEAZĂ O PROPOZIȚIE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195736" y="1700808"/>
            <a:ext cx="6429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dirty="0" smtClean="0"/>
              <a:t>GINA</a:t>
            </a:r>
          </a:p>
          <a:p>
            <a:r>
              <a:rPr lang="ro-RO" dirty="0" smtClean="0"/>
              <a:t>GIRAFĂ</a:t>
            </a:r>
          </a:p>
          <a:p>
            <a:r>
              <a:rPr lang="ro-RO" dirty="0" smtClean="0"/>
              <a:t>GINERE</a:t>
            </a:r>
          </a:p>
          <a:p>
            <a:r>
              <a:rPr lang="ro-RO" dirty="0" smtClean="0"/>
              <a:t>GICU</a:t>
            </a:r>
          </a:p>
          <a:p>
            <a:r>
              <a:rPr lang="ro-RO" dirty="0" smtClean="0"/>
              <a:t>REGIM</a:t>
            </a:r>
          </a:p>
          <a:p>
            <a:r>
              <a:rPr lang="ro-RO" dirty="0" smtClean="0"/>
              <a:t>FRAGIL</a:t>
            </a:r>
          </a:p>
          <a:p>
            <a:r>
              <a:rPr lang="ro-RO" dirty="0" smtClean="0"/>
              <a:t>REGINĂ</a:t>
            </a:r>
          </a:p>
          <a:p>
            <a:r>
              <a:rPr lang="ro-RO" dirty="0" smtClean="0"/>
              <a:t>IGIENIC</a:t>
            </a:r>
          </a:p>
          <a:p>
            <a:r>
              <a:rPr lang="ro-RO" dirty="0" smtClean="0"/>
              <a:t>FRAGI</a:t>
            </a:r>
          </a:p>
          <a:p>
            <a:r>
              <a:rPr lang="ro-RO" dirty="0" smtClean="0"/>
              <a:t>COVRIGI</a:t>
            </a:r>
            <a:endParaRPr lang="ro-RO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60813"/>
            <a:ext cx="1736725" cy="173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68" y="3861048"/>
            <a:ext cx="14636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7230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o-RO" dirty="0" smtClean="0"/>
              <a:t>CONTINUĂ PROPOZIȚIA DUPĂ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5776" y="1600200"/>
            <a:ext cx="6131024" cy="4525963"/>
          </a:xfrm>
        </p:spPr>
        <p:txBody>
          <a:bodyPr/>
          <a:lstStyle/>
          <a:p>
            <a:r>
              <a:rPr lang="ro-RO" dirty="0" smtClean="0"/>
              <a:t>MODEL</a:t>
            </a:r>
          </a:p>
          <a:p>
            <a:pPr marL="0" indent="0">
              <a:buNone/>
            </a:pPr>
            <a:r>
              <a:rPr lang="ro-R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 sparg, tu spargi.</a:t>
            </a:r>
          </a:p>
          <a:p>
            <a:pPr marL="0" indent="0">
              <a:buNone/>
            </a:pPr>
            <a:r>
              <a:rPr lang="ro-RO" dirty="0" smtClean="0"/>
              <a:t>Eu merg, tu...........</a:t>
            </a:r>
          </a:p>
          <a:p>
            <a:pPr marL="0" indent="0">
              <a:buNone/>
            </a:pPr>
            <a:r>
              <a:rPr lang="ro-RO" dirty="0" smtClean="0"/>
              <a:t>Eu strâng, tu.........</a:t>
            </a:r>
          </a:p>
          <a:p>
            <a:pPr marL="0" indent="0">
              <a:buNone/>
            </a:pPr>
            <a:r>
              <a:rPr lang="ro-RO" dirty="0" smtClean="0"/>
              <a:t>Eu frâng, tu..........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1736725" cy="173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52" y="3638550"/>
            <a:ext cx="14636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5473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o-RO" sz="2800" dirty="0" smtClean="0"/>
              <a:t>Scrie cât mai multe cuvinte care cuprind silaba gi adaugând câte o silabă sau două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2345759"/>
              </p:ext>
            </p:extLst>
          </p:nvPr>
        </p:nvGraphicFramePr>
        <p:xfrm>
          <a:off x="457200" y="2132856"/>
          <a:ext cx="8229600" cy="3993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979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2963</TotalTime>
  <Words>99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CONTINUĂ PROPOZIȚIA DUPĂ MODEL</vt:lpstr>
      <vt:lpstr>Scrie cât mai multe cuvinte care cuprind silaba gi adaugând câte o silabă sau două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</cp:revision>
  <dcterms:created xsi:type="dcterms:W3CDTF">2020-12-14T16:27:25Z</dcterms:created>
  <dcterms:modified xsi:type="dcterms:W3CDTF">2021-06-01T07:47:51Z</dcterms:modified>
</cp:coreProperties>
</file>